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D8E"/>
    <a:srgbClr val="FBBB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1C09-EB94-4D29-BEE7-CE0C4DCFE138}" type="datetimeFigureOut">
              <a:rPr lang="de-DE" smtClean="0"/>
              <a:t>28.03.2019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FBF2-CACE-4D78-85AD-4C38A4657BD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1C09-EB94-4D29-BEE7-CE0C4DCFE138}" type="datetimeFigureOut">
              <a:rPr lang="de-DE" smtClean="0"/>
              <a:t>28.03.2019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FBF2-CACE-4D78-85AD-4C38A4657BD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1C09-EB94-4D29-BEE7-CE0C4DCFE138}" type="datetimeFigureOut">
              <a:rPr lang="de-DE" smtClean="0"/>
              <a:t>28.03.2019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FBF2-CACE-4D78-85AD-4C38A4657BD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1C09-EB94-4D29-BEE7-CE0C4DCFE138}" type="datetimeFigureOut">
              <a:rPr lang="de-DE" smtClean="0"/>
              <a:t>28.03.2019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FBF2-CACE-4D78-85AD-4C38A4657BD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1C09-EB94-4D29-BEE7-CE0C4DCFE138}" type="datetimeFigureOut">
              <a:rPr lang="de-DE" smtClean="0"/>
              <a:t>28.03.2019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FBF2-CACE-4D78-85AD-4C38A4657BD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1C09-EB94-4D29-BEE7-CE0C4DCFE138}" type="datetimeFigureOut">
              <a:rPr lang="de-DE" smtClean="0"/>
              <a:t>28.03.2019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FBF2-CACE-4D78-85AD-4C38A4657BD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1C09-EB94-4D29-BEE7-CE0C4DCFE138}" type="datetimeFigureOut">
              <a:rPr lang="de-DE" smtClean="0"/>
              <a:t>28.03.2019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FBF2-CACE-4D78-85AD-4C38A4657BD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1C09-EB94-4D29-BEE7-CE0C4DCFE138}" type="datetimeFigureOut">
              <a:rPr lang="de-DE" smtClean="0"/>
              <a:t>28.03.2019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FBF2-CACE-4D78-85AD-4C38A4657BD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1C09-EB94-4D29-BEE7-CE0C4DCFE138}" type="datetimeFigureOut">
              <a:rPr lang="de-DE" smtClean="0"/>
              <a:t>28.03.2019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FBF2-CACE-4D78-85AD-4C38A4657BD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1C09-EB94-4D29-BEE7-CE0C4DCFE138}" type="datetimeFigureOut">
              <a:rPr lang="de-DE" smtClean="0"/>
              <a:t>28.03.2019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FBF2-CACE-4D78-85AD-4C38A4657BD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1C09-EB94-4D29-BEE7-CE0C4DCFE138}" type="datetimeFigureOut">
              <a:rPr lang="de-DE" smtClean="0"/>
              <a:t>28.03.2019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FBF2-CACE-4D78-85AD-4C38A4657BD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D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D1C09-EB94-4D29-BEE7-CE0C4DCFE138}" type="datetimeFigureOut">
              <a:rPr lang="de-DE" smtClean="0"/>
              <a:t>28.03.2019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BFBF2-CACE-4D78-85AD-4C38A4657BDA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sz="9800" dirty="0" smtClean="0">
                <a:latin typeface="+mn-lt"/>
              </a:rPr>
              <a:t>Goetheschule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3600" i="1" dirty="0" smtClean="0">
                <a:latin typeface="Times New Roman" pitchFamily="18" charset="0"/>
                <a:cs typeface="Times New Roman" pitchFamily="18" charset="0"/>
              </a:rPr>
              <a:t>Grundschule mit Eingangsstufe</a:t>
            </a:r>
            <a:endParaRPr lang="de-DE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4941168"/>
            <a:ext cx="6624736" cy="1752600"/>
          </a:xfrm>
        </p:spPr>
        <p:txBody>
          <a:bodyPr/>
          <a:lstStyle/>
          <a:p>
            <a:r>
              <a:rPr lang="de-DE" dirty="0" smtClean="0"/>
              <a:t>Info-Elternabend zur Schulanmeldung Eingangsstufe 19/20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827974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de-DE" sz="6000" i="1" dirty="0" smtClean="0">
                <a:latin typeface="Times New Roman" pitchFamily="18" charset="0"/>
                <a:cs typeface="Times New Roman" pitchFamily="18" charset="0"/>
              </a:rPr>
              <a:t>Eckdaten</a:t>
            </a:r>
            <a:endParaRPr lang="de-DE" sz="6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328592"/>
          </a:xfrm>
        </p:spPr>
        <p:txBody>
          <a:bodyPr>
            <a:normAutofit fontScale="92500"/>
          </a:bodyPr>
          <a:lstStyle/>
          <a:p>
            <a:r>
              <a:rPr lang="de-DE" dirty="0" smtClean="0"/>
              <a:t>Goetheschule seit 40 Jahren Grundschule mit Eingangsstufe</a:t>
            </a:r>
          </a:p>
          <a:p>
            <a:r>
              <a:rPr lang="de-DE" dirty="0" smtClean="0"/>
              <a:t>3-4 zügig mit je 2 E1/E2-Klassen</a:t>
            </a:r>
          </a:p>
          <a:p>
            <a:r>
              <a:rPr lang="de-DE" dirty="0" smtClean="0"/>
              <a:t>Ca. 380 Kinder</a:t>
            </a:r>
          </a:p>
          <a:p>
            <a:r>
              <a:rPr lang="de-DE" dirty="0" smtClean="0"/>
              <a:t>27 Kolleg(</a:t>
            </a:r>
            <a:r>
              <a:rPr lang="de-DE" dirty="0" err="1" smtClean="0"/>
              <a:t>inn</a:t>
            </a:r>
            <a:r>
              <a:rPr lang="de-DE" dirty="0" smtClean="0"/>
              <a:t>)en </a:t>
            </a:r>
          </a:p>
          <a:p>
            <a:pPr lvl="1"/>
            <a:r>
              <a:rPr lang="de-DE" dirty="0" smtClean="0"/>
              <a:t>21 Lehrkräfte</a:t>
            </a:r>
          </a:p>
          <a:p>
            <a:pPr lvl="1"/>
            <a:r>
              <a:rPr lang="de-DE" dirty="0" smtClean="0"/>
              <a:t>3 Sozialpädagogen</a:t>
            </a:r>
          </a:p>
          <a:p>
            <a:pPr lvl="1"/>
            <a:r>
              <a:rPr lang="de-DE" dirty="0" smtClean="0"/>
              <a:t>3 Beratungslehrer</a:t>
            </a:r>
          </a:p>
          <a:p>
            <a:r>
              <a:rPr lang="de-DE" dirty="0" smtClean="0"/>
              <a:t>Schulsozialarbeit, Vertretungslehrer, Lesepaten,…</a:t>
            </a:r>
          </a:p>
          <a:p>
            <a:r>
              <a:rPr lang="de-DE" dirty="0" smtClean="0"/>
              <a:t>Betreuungsangebot vom SKA</a:t>
            </a:r>
          </a:p>
          <a:p>
            <a:endParaRPr lang="de-DE" dirty="0" smtClean="0"/>
          </a:p>
          <a:p>
            <a:pPr lvl="1">
              <a:buNone/>
            </a:pPr>
            <a:endParaRPr lang="de-DE" dirty="0" smtClean="0"/>
          </a:p>
          <a:p>
            <a:pPr lvl="1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531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smtClean="0"/>
              <a:t>Unter anderem…</a:t>
            </a:r>
          </a:p>
          <a:p>
            <a:r>
              <a:rPr lang="de-DE" dirty="0" smtClean="0"/>
              <a:t>Großgruppenraum und Turnhalle</a:t>
            </a:r>
          </a:p>
          <a:p>
            <a:r>
              <a:rPr lang="de-DE" dirty="0" smtClean="0"/>
              <a:t>Lesende Grundschule (Vorlesestunden, Lesewoche, Bücherei, Lesepaten, Bücherkoffer…)</a:t>
            </a:r>
          </a:p>
          <a:p>
            <a:r>
              <a:rPr lang="de-DE" dirty="0" smtClean="0"/>
              <a:t>Monatsrituale mit Monatslied und Motto des Monats</a:t>
            </a:r>
          </a:p>
          <a:p>
            <a:r>
              <a:rPr lang="de-DE" dirty="0" smtClean="0"/>
              <a:t>Streitschlichter</a:t>
            </a:r>
          </a:p>
          <a:p>
            <a:r>
              <a:rPr lang="de-DE" dirty="0" smtClean="0"/>
              <a:t>Forscherwerkstatt ab Klasse 1</a:t>
            </a:r>
          </a:p>
          <a:p>
            <a:r>
              <a:rPr lang="de-DE" dirty="0" smtClean="0"/>
              <a:t>AG-Angebot ab Klasse 2</a:t>
            </a:r>
          </a:p>
          <a:p>
            <a:r>
              <a:rPr lang="de-DE" dirty="0" smtClean="0"/>
              <a:t>Eingangsstufe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de-DE" sz="5200" i="1" dirty="0" smtClean="0">
                <a:latin typeface="Times New Roman" pitchFamily="18" charset="0"/>
                <a:cs typeface="Times New Roman" pitchFamily="18" charset="0"/>
              </a:rPr>
              <a:t>Besonderheiten der Goetheschule </a:t>
            </a:r>
            <a:endParaRPr lang="de-DE" sz="5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988840"/>
            <a:ext cx="8424936" cy="4421087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Einschulung mit 5 Jahren (Stichtag ist 30.06.)</a:t>
            </a:r>
          </a:p>
          <a:p>
            <a:r>
              <a:rPr lang="de-DE" dirty="0" smtClean="0"/>
              <a:t>2 Jahre Eingangsstufe ersetzen das 1. Schuljahr</a:t>
            </a:r>
          </a:p>
          <a:p>
            <a:r>
              <a:rPr lang="de-DE" dirty="0" smtClean="0"/>
              <a:t>Nach 2 Jahren Eingangsstufe gemeinsamer Wechsel mit der Klassenlehrerin in Klasse 2</a:t>
            </a:r>
          </a:p>
          <a:p>
            <a:r>
              <a:rPr lang="de-DE" dirty="0" smtClean="0"/>
              <a:t>Stundenweise Doppelbesetzung mit Sozialpädagogen</a:t>
            </a:r>
          </a:p>
          <a:p>
            <a:r>
              <a:rPr lang="de-DE" dirty="0" smtClean="0"/>
              <a:t>Arbeit auch in Kleingruppen</a:t>
            </a:r>
          </a:p>
          <a:p>
            <a:r>
              <a:rPr lang="de-DE" dirty="0" smtClean="0"/>
              <a:t>viele Spielphasen (Klassenraum, Außengelände, Großgruppenraum,…)</a:t>
            </a:r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i="1" dirty="0" smtClean="0">
                <a:latin typeface="Times New Roman" pitchFamily="18" charset="0"/>
                <a:cs typeface="Times New Roman" pitchFamily="18" charset="0"/>
              </a:rPr>
              <a:t>Die Eingangsstufe</a:t>
            </a:r>
            <a:endParaRPr lang="de-DE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274338"/>
              </p:ext>
            </p:extLst>
          </p:nvPr>
        </p:nvGraphicFramePr>
        <p:xfrm>
          <a:off x="457200" y="1600200"/>
          <a:ext cx="8229600" cy="4737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512"/>
                <a:gridCol w="1220688"/>
                <a:gridCol w="1371600"/>
                <a:gridCol w="1371600"/>
                <a:gridCol w="1371600"/>
                <a:gridCol w="1371600"/>
              </a:tblGrid>
              <a:tr h="676841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itchFamily="34" charset="0"/>
                        </a:rPr>
                        <a:t>Montag</a:t>
                      </a:r>
                      <a:endParaRPr lang="de-DE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itchFamily="34" charset="0"/>
                        </a:rPr>
                        <a:t>Dienstag</a:t>
                      </a:r>
                      <a:endParaRPr lang="de-DE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itchFamily="34" charset="0"/>
                        </a:rPr>
                        <a:t>Mittwoch</a:t>
                      </a:r>
                      <a:endParaRPr lang="de-DE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itchFamily="34" charset="0"/>
                        </a:rPr>
                        <a:t>Donnerstag</a:t>
                      </a:r>
                      <a:endParaRPr lang="de-DE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itchFamily="34" charset="0"/>
                        </a:rPr>
                        <a:t>Freitag</a:t>
                      </a:r>
                      <a:endParaRPr lang="de-DE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676841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itchFamily="34" charset="0"/>
                        </a:rPr>
                        <a:t>8:00 –</a:t>
                      </a:r>
                      <a:r>
                        <a:rPr lang="de-DE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de-DE" dirty="0" smtClean="0">
                          <a:latin typeface="Calibri" pitchFamily="34" charset="0"/>
                        </a:rPr>
                        <a:t>8:45</a:t>
                      </a:r>
                      <a:endParaRPr lang="de-DE" dirty="0">
                        <a:latin typeface="Calibri" pitchFamily="34" charset="0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itchFamily="34" charset="0"/>
                        </a:rPr>
                        <a:t>Offener Anfang mit Spiel-,</a:t>
                      </a:r>
                      <a:r>
                        <a:rPr lang="de-DE" baseline="0" dirty="0" smtClean="0">
                          <a:latin typeface="Calibri" pitchFamily="34" charset="0"/>
                        </a:rPr>
                        <a:t> Bastel und Leseangeboten</a:t>
                      </a:r>
                      <a:endParaRPr lang="de-DE" dirty="0">
                        <a:latin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676841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itchFamily="34" charset="0"/>
                        </a:rPr>
                        <a:t>8:45 – 9:30</a:t>
                      </a:r>
                      <a:endParaRPr lang="de-DE" dirty="0">
                        <a:latin typeface="Calibri" pitchFamily="34" charset="0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itchFamily="34" charset="0"/>
                        </a:rPr>
                        <a:t>Lernzeit in der Klassengemeinschaft oder</a:t>
                      </a:r>
                      <a:r>
                        <a:rPr lang="de-DE" baseline="0" dirty="0" smtClean="0">
                          <a:latin typeface="Calibri" pitchFamily="34" charset="0"/>
                        </a:rPr>
                        <a:t> Kleingruppe</a:t>
                      </a:r>
                      <a:endParaRPr lang="de-DE" dirty="0">
                        <a:latin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</a:tr>
              <a:tr h="676841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itchFamily="34" charset="0"/>
                        </a:rPr>
                        <a:t>9:30 –</a:t>
                      </a:r>
                      <a:r>
                        <a:rPr lang="de-DE" baseline="0" dirty="0" smtClean="0">
                          <a:latin typeface="Calibri" pitchFamily="34" charset="0"/>
                        </a:rPr>
                        <a:t> 9:50</a:t>
                      </a:r>
                      <a:endParaRPr lang="de-DE" dirty="0">
                        <a:latin typeface="Calibri" pitchFamily="34" charset="0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itchFamily="34" charset="0"/>
                        </a:rPr>
                        <a:t>Gemeinsames Frühstück </a:t>
                      </a:r>
                      <a:endParaRPr lang="de-DE" dirty="0">
                        <a:latin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</a:tr>
              <a:tr h="676841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itchFamily="34" charset="0"/>
                        </a:rPr>
                        <a:t>9:50 – 10:45</a:t>
                      </a:r>
                      <a:endParaRPr lang="de-DE" dirty="0">
                        <a:latin typeface="Calibri" pitchFamily="34" charset="0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latin typeface="Calibri" pitchFamily="34" charset="0"/>
                        </a:rPr>
                        <a:t>Hofzeit</a:t>
                      </a:r>
                      <a:endParaRPr lang="de-DE" dirty="0">
                        <a:latin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</a:tr>
              <a:tr h="676841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itchFamily="34" charset="0"/>
                        </a:rPr>
                        <a:t>10:45</a:t>
                      </a:r>
                      <a:r>
                        <a:rPr lang="de-DE" baseline="0" dirty="0" smtClean="0">
                          <a:latin typeface="Calibri" pitchFamily="34" charset="0"/>
                        </a:rPr>
                        <a:t> – 11:30</a:t>
                      </a:r>
                      <a:endParaRPr lang="de-DE" dirty="0">
                        <a:latin typeface="Calibri" pitchFamily="34" charset="0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Calibri" pitchFamily="34" charset="0"/>
                        </a:rPr>
                        <a:t>Lernzeit in der Klassengemeinschaft oder</a:t>
                      </a:r>
                      <a:r>
                        <a:rPr lang="de-DE" baseline="0" dirty="0" smtClean="0">
                          <a:latin typeface="Calibri" pitchFamily="34" charset="0"/>
                        </a:rPr>
                        <a:t> Kleingruppe</a:t>
                      </a:r>
                      <a:endParaRPr lang="de-DE" dirty="0" smtClean="0">
                        <a:latin typeface="Calibri" pitchFamily="34" charset="0"/>
                      </a:endParaRPr>
                    </a:p>
                    <a:p>
                      <a:pPr algn="ctr"/>
                      <a:endParaRPr lang="de-DE" dirty="0">
                        <a:latin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</a:tr>
              <a:tr h="676841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itchFamily="34" charset="0"/>
                        </a:rPr>
                        <a:t>11:30 – 12:30</a:t>
                      </a:r>
                      <a:endParaRPr lang="de-DE" dirty="0">
                        <a:latin typeface="Calibri" pitchFamily="34" charset="0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itchFamily="34" charset="0"/>
                        </a:rPr>
                        <a:t>Gemeinsames spielen,</a:t>
                      </a:r>
                      <a:r>
                        <a:rPr lang="de-DE" baseline="0" dirty="0" smtClean="0">
                          <a:latin typeface="Calibri" pitchFamily="34" charset="0"/>
                        </a:rPr>
                        <a:t> basteln, singen,…</a:t>
                      </a:r>
                      <a:endParaRPr lang="de-DE" dirty="0">
                        <a:latin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i="1" dirty="0" smtClean="0">
                <a:latin typeface="Times New Roman" pitchFamily="18" charset="0"/>
                <a:cs typeface="Times New Roman" pitchFamily="18" charset="0"/>
              </a:rPr>
              <a:t>Tagesablauf der E1</a:t>
            </a:r>
            <a:endParaRPr lang="de-DE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/>
          </a:bodyPr>
          <a:lstStyle/>
          <a:p>
            <a:r>
              <a:rPr lang="de-DE" dirty="0" smtClean="0"/>
              <a:t>Gleitender Übergang von </a:t>
            </a:r>
            <a:r>
              <a:rPr lang="de-DE" dirty="0" err="1" smtClean="0"/>
              <a:t>Kiga</a:t>
            </a:r>
            <a:r>
              <a:rPr lang="de-DE" dirty="0" smtClean="0"/>
              <a:t> in Schule</a:t>
            </a:r>
          </a:p>
          <a:p>
            <a:r>
              <a:rPr lang="de-DE" dirty="0" smtClean="0"/>
              <a:t>Zeit zum </a:t>
            </a:r>
          </a:p>
          <a:p>
            <a:pPr lvl="1"/>
            <a:r>
              <a:rPr lang="de-DE" dirty="0" smtClean="0"/>
              <a:t>Eingewöhnen in die Großgruppe </a:t>
            </a:r>
          </a:p>
          <a:p>
            <a:pPr lvl="1"/>
            <a:r>
              <a:rPr lang="de-DE" dirty="0" smtClean="0"/>
              <a:t>Kennenlernen von Ritualen</a:t>
            </a:r>
          </a:p>
          <a:p>
            <a:pPr lvl="1"/>
            <a:r>
              <a:rPr lang="de-DE" dirty="0" smtClean="0"/>
              <a:t>Erlernen von Regeln</a:t>
            </a:r>
          </a:p>
          <a:p>
            <a:r>
              <a:rPr lang="de-DE" dirty="0" smtClean="0"/>
              <a:t>Spielphasen stärken die sozialen Kompetenzen</a:t>
            </a:r>
          </a:p>
          <a:p>
            <a:r>
              <a:rPr lang="de-DE" dirty="0" smtClean="0"/>
              <a:t>Lernpensum der 1. Klasse auf zwei Jahre verteilt</a:t>
            </a:r>
          </a:p>
          <a:p>
            <a:r>
              <a:rPr lang="de-DE" dirty="0" smtClean="0"/>
              <a:t>Umfassender Blick aufs Kind durch Team (LK und </a:t>
            </a:r>
            <a:r>
              <a:rPr lang="de-DE" dirty="0" err="1" smtClean="0"/>
              <a:t>SozPäd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de-DE" sz="6000" i="1" dirty="0" smtClean="0">
                <a:latin typeface="Times New Roman" pitchFamily="18" charset="0"/>
                <a:cs typeface="Times New Roman" pitchFamily="18" charset="0"/>
              </a:rPr>
              <a:t>Vorteile der Eingangsstufe</a:t>
            </a:r>
            <a:endParaRPr lang="de-DE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de-DE" dirty="0" smtClean="0"/>
              <a:t>Schon in der E1 werden Lerninhalte der 1. Klasse eingeführt</a:t>
            </a:r>
          </a:p>
          <a:p>
            <a:r>
              <a:rPr lang="de-DE" dirty="0" smtClean="0"/>
              <a:t>In der E2 gilt die reguläre Stundentafel (6 Std D, 5 Std M, 2 Std SU,…)</a:t>
            </a:r>
          </a:p>
          <a:p>
            <a:r>
              <a:rPr lang="de-DE" dirty="0" smtClean="0"/>
              <a:t>Doppelbesetzung bleibt noch für einige Stunden</a:t>
            </a:r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de-DE" sz="6000" i="1" dirty="0" smtClean="0">
                <a:latin typeface="Times New Roman" pitchFamily="18" charset="0"/>
                <a:cs typeface="Times New Roman" pitchFamily="18" charset="0"/>
              </a:rPr>
              <a:t>Das 2. Jahr Eingangsstufe</a:t>
            </a:r>
            <a:endParaRPr lang="de-DE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1628800"/>
            <a:ext cx="8892480" cy="4525963"/>
          </a:xfrm>
        </p:spPr>
        <p:txBody>
          <a:bodyPr>
            <a:normAutofit fontScale="92500" lnSpcReduction="20000"/>
          </a:bodyPr>
          <a:lstStyle/>
          <a:p>
            <a:pPr>
              <a:tabLst>
                <a:tab pos="3946525" algn="l"/>
              </a:tabLst>
            </a:pPr>
            <a:r>
              <a:rPr lang="de-DE" dirty="0" smtClean="0"/>
              <a:t>04. &amp; 05. April 2019:	Schulanmeldung E1 20/21</a:t>
            </a:r>
          </a:p>
          <a:p>
            <a:pPr>
              <a:tabLst>
                <a:tab pos="3946525" algn="l"/>
              </a:tabLst>
            </a:pPr>
            <a:endParaRPr lang="de-DE" dirty="0" smtClean="0"/>
          </a:p>
          <a:p>
            <a:pPr>
              <a:tabLst>
                <a:tab pos="3946525" algn="l"/>
              </a:tabLst>
            </a:pPr>
            <a:r>
              <a:rPr lang="de-DE" dirty="0" smtClean="0"/>
              <a:t>23. März 2020:	Kennenlerntag </a:t>
            </a:r>
          </a:p>
          <a:p>
            <a:pPr marL="0" indent="0">
              <a:buNone/>
              <a:tabLst>
                <a:tab pos="3946525" algn="l"/>
              </a:tabLst>
            </a:pPr>
            <a:endParaRPr lang="de-DE" dirty="0" smtClean="0"/>
          </a:p>
          <a:p>
            <a:pPr>
              <a:tabLst>
                <a:tab pos="3946525" algn="l"/>
              </a:tabLst>
            </a:pPr>
            <a:r>
              <a:rPr lang="de-DE" dirty="0" smtClean="0"/>
              <a:t>April/Mai 2020:	Schulärtzliche Untersuchung</a:t>
            </a:r>
          </a:p>
          <a:p>
            <a:endParaRPr lang="de-DE" dirty="0"/>
          </a:p>
          <a:p>
            <a:pPr>
              <a:tabLst>
                <a:tab pos="3946525" algn="l"/>
              </a:tabLst>
            </a:pPr>
            <a:r>
              <a:rPr lang="de-DE" dirty="0" smtClean="0"/>
              <a:t>Wünschenswert:	Rücktritts-Rückmeldung		bis Ostern 2020</a:t>
            </a:r>
          </a:p>
          <a:p>
            <a:pPr>
              <a:buNone/>
              <a:tabLst>
                <a:tab pos="3946525" algn="l"/>
              </a:tabLst>
            </a:pPr>
            <a:endParaRPr lang="de-DE" dirty="0" smtClean="0"/>
          </a:p>
          <a:p>
            <a:pPr>
              <a:tabLst>
                <a:tab pos="3946525" algn="l"/>
              </a:tabLst>
            </a:pPr>
            <a:r>
              <a:rPr lang="de-DE" dirty="0" smtClean="0"/>
              <a:t>Sommer 2020:	Schnupperstunden mit </a:t>
            </a:r>
            <a:r>
              <a:rPr lang="de-DE" dirty="0" err="1" smtClean="0"/>
              <a:t>KiGa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de-DE" sz="6000" i="1" dirty="0" smtClean="0">
                <a:latin typeface="Times New Roman" pitchFamily="18" charset="0"/>
                <a:cs typeface="Times New Roman" pitchFamily="18" charset="0"/>
              </a:rPr>
              <a:t>Termine</a:t>
            </a:r>
            <a:endParaRPr lang="de-DE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424936" cy="1143000"/>
          </a:xfrm>
        </p:spPr>
        <p:txBody>
          <a:bodyPr>
            <a:noAutofit/>
          </a:bodyPr>
          <a:lstStyle/>
          <a:p>
            <a:r>
              <a:rPr lang="de-DE" sz="6000" i="1" dirty="0" smtClean="0">
                <a:latin typeface="Times New Roman" pitchFamily="18" charset="0"/>
                <a:cs typeface="Times New Roman" pitchFamily="18" charset="0"/>
              </a:rPr>
              <a:t>Vielen Dank fürs Zuhören!</a:t>
            </a:r>
            <a:endParaRPr lang="de-DE" sz="6000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8229600" cy="288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Office PowerPoint</Application>
  <PresentationFormat>Bildschirmpräsentation (4:3)</PresentationFormat>
  <Paragraphs>71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Larissa-Design</vt:lpstr>
      <vt:lpstr>Goetheschule Grundschule mit Eingangsstufe</vt:lpstr>
      <vt:lpstr>Eckdaten</vt:lpstr>
      <vt:lpstr>Besonderheiten der Goetheschule </vt:lpstr>
      <vt:lpstr>Die Eingangsstufe</vt:lpstr>
      <vt:lpstr>Tagesablauf der E1</vt:lpstr>
      <vt:lpstr>Vorteile der Eingangsstufe</vt:lpstr>
      <vt:lpstr>Das 2. Jahr Eingangsstufe</vt:lpstr>
      <vt:lpstr>Termine</vt:lpstr>
      <vt:lpstr>Vielen Dank fürs Zuhören!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Goetheschule Grundschule mit Eingangsstufe</dc:title>
  <dc:creator>Valerie</dc:creator>
  <cp:lastModifiedBy>Suetterle</cp:lastModifiedBy>
  <cp:revision>22</cp:revision>
  <dcterms:created xsi:type="dcterms:W3CDTF">2017-04-17T14:48:06Z</dcterms:created>
  <dcterms:modified xsi:type="dcterms:W3CDTF">2019-03-28T14:45:28Z</dcterms:modified>
</cp:coreProperties>
</file>